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6858000" cy="9144000" type="screen4x3"/>
  <p:notesSz cx="6662738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67" d="100"/>
          <a:sy n="67" d="100"/>
        </p:scale>
        <p:origin x="2414" y="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21/12/2020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21/12/2020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21/12/2020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21/12/2020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21/12/2020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21/12/2020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21/12/2020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21/12/2020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21/12/2020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21/12/2020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21/12/2020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02334-7E8B-4320-A1E2-4B05AC15A670}" type="datetimeFigureOut">
              <a:rPr lang="fr-FR" smtClean="0"/>
              <a:pPr/>
              <a:t>21/12/2020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1" name="Picture 77" descr="C:\Users\Tom\AppData\Local\Microsoft\Windows\Temporary Internet Files\Content.IE5\KVSBUKP6\MPj0440264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694" y="-19422"/>
            <a:ext cx="6858000" cy="9144000"/>
          </a:xfrm>
          <a:prstGeom prst="rect">
            <a:avLst/>
          </a:prstGeom>
          <a:noFill/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429000" y="4716016"/>
            <a:ext cx="3168352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egoe Print" panose="02000600000000000000" pitchFamily="2" charset="0"/>
                <a:cs typeface="Arial" pitchFamily="34" charset="0"/>
              </a:rPr>
              <a:t>Après cette année 2020 particulièrement</a:t>
            </a:r>
            <a:r>
              <a:rPr kumimoji="0" lang="fr-FR" sz="20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egoe Print" panose="02000600000000000000" pitchFamily="2" charset="0"/>
                <a:cs typeface="Arial" pitchFamily="34" charset="0"/>
              </a:rPr>
              <a:t> compliquée pour nous tous,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egoe Print" panose="02000600000000000000" pitchFamily="2" charset="0"/>
                <a:cs typeface="Arial" pitchFamily="34" charset="0"/>
              </a:rPr>
              <a:t>le CSE ainsi que tous ses membres vous souhaitent à vous et à vos proches de passer de joyeuses fêtes de fin d’année.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fr-FR" sz="2000" b="0" i="1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egoe Print" panose="02000600000000000000" pitchFamily="2" charset="0"/>
                <a:cs typeface="Arial" pitchFamily="34" charset="0"/>
              </a:rPr>
              <a:t>La page 2020 se tourne, il nous reste à écrire 2021…</a:t>
            </a:r>
            <a:endParaRPr kumimoji="0" lang="fr-FR" sz="2000" b="0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egoe Print" panose="02000600000000000000" pitchFamily="2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9924D1ECC420D47A2456556BC94F7370400BDF4491DEA4973499845289601F88B9F" ma:contentTypeVersion="55" ma:contentTypeDescription="Create a new document." ma:contentTypeScope="" ma:versionID="41eb558a2b826e6e4f9defd990175bec">
  <xsd:schema xmlns:xsd="http://www.w3.org/2001/XMLSchema" xmlns:xs="http://www.w3.org/2001/XMLSchema" xmlns:p="http://schemas.microsoft.com/office/2006/metadata/properties" xmlns:ns2="6d93d202-47fc-4405-873a-cab67cc5f1b2" xmlns:ns3="64acb2c5-0a2b-4bda-bd34-58e36cbb80d2" targetNamespace="http://schemas.microsoft.com/office/2006/metadata/properties" ma:root="true" ma:fieldsID="19deea0185cf7bc57eee9b90b1ba2ace" ns2:_="" ns3:_="">
    <xsd:import namespace="6d93d202-47fc-4405-873a-cab67cc5f1b2"/>
    <xsd:import namespace="64acb2c5-0a2b-4bda-bd34-58e36cbb80d2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  <xsd:element ref="ns3:Description0" minOccurs="0"/>
                <xsd:element ref="ns3:Compon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93d202-47fc-4405-873a-cab67cc5f1b2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dc79c007-7f28-4db9-9ba1-525d19a3279b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80C6DD30-196A-4C6B-B1BF-A43F3B8ACD4F}" ma:internalName="CSXSubmissionMarket" ma:readOnly="false" ma:showField="MarketName" ma:web="6d93d202-47fc-4405-873a-cab67cc5f1b2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bb16b974-ed24-4278-8820-8e232d38904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7E2D4CA2-442A-4FDA-AA57-71B8C7B2C53C}" ma:internalName="InProjectListLookup" ma:readOnly="true" ma:showField="InProjectList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fd9a49dc-3dbf-4047-b62d-1d587abe7b40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7E2D4CA2-442A-4FDA-AA57-71B8C7B2C53C}" ma:internalName="LastCompleteVersionLookup" ma:readOnly="true" ma:showField="LastCompleteVersion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7E2D4CA2-442A-4FDA-AA57-71B8C7B2C53C}" ma:internalName="LastPreviewErrorLookup" ma:readOnly="true" ma:showField="LastPreviewError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7E2D4CA2-442A-4FDA-AA57-71B8C7B2C53C}" ma:internalName="LastPreviewResultLookup" ma:readOnly="true" ma:showField="LastPreviewResult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7E2D4CA2-442A-4FDA-AA57-71B8C7B2C53C}" ma:internalName="LastPreviewAttemptDateLookup" ma:readOnly="true" ma:showField="LastPreviewAttemptDat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7E2D4CA2-442A-4FDA-AA57-71B8C7B2C53C}" ma:internalName="LastPreviewedByLookup" ma:readOnly="true" ma:showField="LastPreviewedBy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7E2D4CA2-442A-4FDA-AA57-71B8C7B2C53C}" ma:internalName="LastPreviewTimeLookup" ma:readOnly="true" ma:showField="LastPreviewTim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7E2D4CA2-442A-4FDA-AA57-71B8C7B2C53C}" ma:internalName="LastPreviewVersionLookup" ma:readOnly="true" ma:showField="LastPreviewVersion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7E2D4CA2-442A-4FDA-AA57-71B8C7B2C53C}" ma:internalName="LastPublishErrorLookup" ma:readOnly="true" ma:showField="LastPublishError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7E2D4CA2-442A-4FDA-AA57-71B8C7B2C53C}" ma:internalName="LastPublishResultLookup" ma:readOnly="true" ma:showField="LastPublishResult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7E2D4CA2-442A-4FDA-AA57-71B8C7B2C53C}" ma:internalName="LastPublishAttemptDateLookup" ma:readOnly="true" ma:showField="LastPublishAttemptDat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7E2D4CA2-442A-4FDA-AA57-71B8C7B2C53C}" ma:internalName="LastPublishedByLookup" ma:readOnly="true" ma:showField="LastPublishedBy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7E2D4CA2-442A-4FDA-AA57-71B8C7B2C53C}" ma:internalName="LastPublishTimeLookup" ma:readOnly="true" ma:showField="LastPublishTim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7E2D4CA2-442A-4FDA-AA57-71B8C7B2C53C}" ma:internalName="LastPublishVersionLookup" ma:readOnly="true" ma:showField="LastPublishVersion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4CDE398E-75A7-4993-8C61-2BFD31F64754}" ma:internalName="LocLastLocAttemptVersionLookup" ma:readOnly="false" ma:showField="LastLocAttemptVersion" ma:web="6d93d202-47fc-4405-873a-cab67cc5f1b2">
      <xsd:simpleType>
        <xsd:restriction base="dms:Lookup"/>
      </xsd:simpleType>
    </xsd:element>
    <xsd:element name="LocLastLocAttemptVersionTypeLookup" ma:index="72" nillable="true" ma:displayName="Loc Last Loc Attempt Version Type" ma:default="" ma:list="{4CDE398E-75A7-4993-8C61-2BFD31F64754}" ma:internalName="LocLastLocAttemptVersionTypeLookup" ma:readOnly="true" ma:showField="LastLocAttemptVersionType" ma:web="6d93d202-47fc-4405-873a-cab67cc5f1b2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4CDE398E-75A7-4993-8C61-2BFD31F64754}" ma:internalName="LocNewPublishedVersionLookup" ma:readOnly="true" ma:showField="NewPublishedVersion" ma:web="6d93d202-47fc-4405-873a-cab67cc5f1b2">
      <xsd:simpleType>
        <xsd:restriction base="dms:Lookup"/>
      </xsd:simpleType>
    </xsd:element>
    <xsd:element name="LocOverallHandbackStatusLookup" ma:index="76" nillable="true" ma:displayName="Loc Overall Handback Status" ma:default="" ma:list="{4CDE398E-75A7-4993-8C61-2BFD31F64754}" ma:internalName="LocOverallHandbackStatusLookup" ma:readOnly="true" ma:showField="OverallHandbackStatus" ma:web="6d93d202-47fc-4405-873a-cab67cc5f1b2">
      <xsd:simpleType>
        <xsd:restriction base="dms:Lookup"/>
      </xsd:simpleType>
    </xsd:element>
    <xsd:element name="LocOverallLocStatusLookup" ma:index="77" nillable="true" ma:displayName="Loc Overall Localize Status" ma:default="" ma:list="{4CDE398E-75A7-4993-8C61-2BFD31F64754}" ma:internalName="LocOverallLocStatusLookup" ma:readOnly="true" ma:showField="OverallLocStatus" ma:web="6d93d202-47fc-4405-873a-cab67cc5f1b2">
      <xsd:simpleType>
        <xsd:restriction base="dms:Lookup"/>
      </xsd:simpleType>
    </xsd:element>
    <xsd:element name="LocOverallPreviewStatusLookup" ma:index="78" nillable="true" ma:displayName="Loc Overall Preview Status" ma:default="" ma:list="{4CDE398E-75A7-4993-8C61-2BFD31F64754}" ma:internalName="LocOverallPreviewStatusLookup" ma:readOnly="true" ma:showField="OverallPreviewStatus" ma:web="6d93d202-47fc-4405-873a-cab67cc5f1b2">
      <xsd:simpleType>
        <xsd:restriction base="dms:Lookup"/>
      </xsd:simpleType>
    </xsd:element>
    <xsd:element name="LocOverallPublishStatusLookup" ma:index="79" nillable="true" ma:displayName="Loc Overall Publish Status" ma:default="" ma:list="{4CDE398E-75A7-4993-8C61-2BFD31F64754}" ma:internalName="LocOverallPublishStatusLookup" ma:readOnly="true" ma:showField="OverallPublishStatus" ma:web="6d93d202-47fc-4405-873a-cab67cc5f1b2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4CDE398E-75A7-4993-8C61-2BFD31F64754}" ma:internalName="LocProcessedForHandoffsLookup" ma:readOnly="true" ma:showField="ProcessedForHandoffs" ma:web="6d93d202-47fc-4405-873a-cab67cc5f1b2">
      <xsd:simpleType>
        <xsd:restriction base="dms:Lookup"/>
      </xsd:simpleType>
    </xsd:element>
    <xsd:element name="LocProcessedForMarketsLookup" ma:index="82" nillable="true" ma:displayName="Loc Processed For Markets" ma:default="" ma:list="{4CDE398E-75A7-4993-8C61-2BFD31F64754}" ma:internalName="LocProcessedForMarketsLookup" ma:readOnly="true" ma:showField="ProcessedForMarkets" ma:web="6d93d202-47fc-4405-873a-cab67cc5f1b2">
      <xsd:simpleType>
        <xsd:restriction base="dms:Lookup"/>
      </xsd:simpleType>
    </xsd:element>
    <xsd:element name="LocPublishedDependentAssetsLookup" ma:index="83" nillable="true" ma:displayName="Loc Published Dependent Assets" ma:default="" ma:list="{4CDE398E-75A7-4993-8C61-2BFD31F64754}" ma:internalName="LocPublishedDependentAssetsLookup" ma:readOnly="true" ma:showField="PublishedDependentAssets" ma:web="6d93d202-47fc-4405-873a-cab67cc5f1b2">
      <xsd:simpleType>
        <xsd:restriction base="dms:Lookup"/>
      </xsd:simpleType>
    </xsd:element>
    <xsd:element name="LocPublishedLinkedAssetsLookup" ma:index="84" nillable="true" ma:displayName="Loc Published Linked Assets" ma:default="" ma:list="{4CDE398E-75A7-4993-8C61-2BFD31F64754}" ma:internalName="LocPublishedLinkedAssetsLookup" ma:readOnly="true" ma:showField="PublishedLinkedAssets" ma:web="6d93d202-47fc-4405-873a-cab67cc5f1b2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db560eb5-700a-4f94-8fda-b57de4261f12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80C6DD30-196A-4C6B-B1BF-A43F3B8ACD4F}" ma:internalName="Markets" ma:readOnly="false" ma:showField="MarketNam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7E2D4CA2-442A-4FDA-AA57-71B8C7B2C53C}" ma:internalName="NumOfRatingsLookup" ma:readOnly="true" ma:showField="NumOfRatings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7E2D4CA2-442A-4FDA-AA57-71B8C7B2C53C}" ma:internalName="PublishStatusLookup" ma:readOnly="false" ma:showField="PublishStatus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6e3f7319-fb8f-4449-8902-000ab73a8566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11d213f5-ec09-44b6-a8be-9da225be7a8d}" ma:internalName="TaxCatchAll" ma:showField="CatchAllData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11d213f5-ec09-44b6-a8be-9da225be7a8d}" ma:internalName="TaxCatchAllLabel" ma:readOnly="true" ma:showField="CatchAllDataLabel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acb2c5-0a2b-4bda-bd34-58e36cbb80d2" elementFormDefault="qualified">
    <xsd:import namespace="http://schemas.microsoft.com/office/2006/documentManagement/types"/>
    <xsd:import namespace="http://schemas.microsoft.com/office/infopath/2007/PartnerControls"/>
    <xsd:element name="Description0" ma:index="134" nillable="true" ma:displayName="Description" ma:internalName="Description0">
      <xsd:simpleType>
        <xsd:restriction base="dms:Note"/>
      </xsd:simpleType>
    </xsd:element>
    <xsd:element name="Component" ma:index="135" nillable="true" ma:displayName="Component" ma:internalName="Component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quiredFrom xmlns="6d93d202-47fc-4405-873a-cab67cc5f1b2" xsi:nil="true"/>
    <IsSearchable xmlns="6d93d202-47fc-4405-873a-cab67cc5f1b2">true</IsSearchable>
    <EditorialStatus xmlns="6d93d202-47fc-4405-873a-cab67cc5f1b2">Complete</EditorialStatus>
    <OriginAsset xmlns="6d93d202-47fc-4405-873a-cab67cc5f1b2" xsi:nil="true"/>
    <ThumbnailAssetId xmlns="6d93d202-47fc-4405-873a-cab67cc5f1b2" xsi:nil="true"/>
    <TrustLevel xmlns="6d93d202-47fc-4405-873a-cab67cc5f1b2">3 Community New</TrustLevel>
    <MarketSpecific xmlns="6d93d202-47fc-4405-873a-cab67cc5f1b2">true</MarketSpecific>
    <TPNamespace xmlns="6d93d202-47fc-4405-873a-cab67cc5f1b2" xsi:nil="true"/>
    <DirectSourceMarket xmlns="6d93d202-47fc-4405-873a-cab67cc5f1b2">english</DirectSourceMarket>
    <MachineTranslated xmlns="6d93d202-47fc-4405-873a-cab67cc5f1b2">false</MachineTranslated>
    <PlannedPubDate xmlns="6d93d202-47fc-4405-873a-cab67cc5f1b2" xsi:nil="true"/>
    <SubmitterId xmlns="6d93d202-47fc-4405-873a-cab67cc5f1b2">9c60ae39-ee33-43c2-b863-454968d0f2cc</SubmitterId>
    <Downloads xmlns="6d93d202-47fc-4405-873a-cab67cc5f1b2">0</Downloads>
    <OriginalSourceMarket xmlns="6d93d202-47fc-4405-873a-cab67cc5f1b2">english</OriginalSourceMarket>
    <PublishTargets xmlns="6d93d202-47fc-4405-873a-cab67cc5f1b2">OfficeOnline</PublishTargets>
    <ArtSampleDocs xmlns="6d93d202-47fc-4405-873a-cab67cc5f1b2" xsi:nil="true"/>
    <ApprovalLog xmlns="6d93d202-47fc-4405-873a-cab67cc5f1b2" xsi:nil="true"/>
    <ApprovalStatus xmlns="6d93d202-47fc-4405-873a-cab67cc5f1b2">InProgress</ApprovalStatus>
    <TPComponent xmlns="6d93d202-47fc-4405-873a-cab67cc5f1b2" xsi:nil="true"/>
    <EditorialTags xmlns="6d93d202-47fc-4405-873a-cab67cc5f1b2" xsi:nil="true"/>
    <TPExecutable xmlns="6d93d202-47fc-4405-873a-cab67cc5f1b2" xsi:nil="true"/>
    <LastHandOff xmlns="6d93d202-47fc-4405-873a-cab67cc5f1b2" xsi:nil="true"/>
    <BusinessGroup xmlns="6d93d202-47fc-4405-873a-cab67cc5f1b2" xsi:nil="true"/>
    <TPAppVersion xmlns="6d93d202-47fc-4405-873a-cab67cc5f1b2" xsi:nil="true"/>
    <VoteCount xmlns="6d93d202-47fc-4405-873a-cab67cc5f1b2" xsi:nil="true"/>
    <APAuthor xmlns="6d93d202-47fc-4405-873a-cab67cc5f1b2">
      <UserInfo>
        <DisplayName>_o14migrate</DisplayName>
        <AccountId>266</AccountId>
        <AccountType/>
      </UserInfo>
    </APAuthor>
    <TPCommandLine xmlns="6d93d202-47fc-4405-873a-cab67cc5f1b2" xsi:nil="true"/>
    <UACurrentWords xmlns="6d93d202-47fc-4405-873a-cab67cc5f1b2" xsi:nil="true"/>
    <AssetId xmlns="6d93d202-47fc-4405-873a-cab67cc5f1b2">TP030007568</AssetId>
    <Manager xmlns="6d93d202-47fc-4405-873a-cab67cc5f1b2" xsi:nil="true"/>
    <NumericId xmlns="6d93d202-47fc-4405-873a-cab67cc5f1b2">-1</NumericId>
    <Component xmlns="64acb2c5-0a2b-4bda-bd34-58e36cbb80d2" xsi:nil="true"/>
    <HandoffToMSDN xmlns="6d93d202-47fc-4405-873a-cab67cc5f1b2" xsi:nil="true"/>
    <Markets xmlns="6d93d202-47fc-4405-873a-cab67cc5f1b2">
      <Value>2</Value>
    </Markets>
    <UALocComments xmlns="6d93d202-47fc-4405-873a-cab67cc5f1b2" xsi:nil="true"/>
    <UALocRecommendation xmlns="6d93d202-47fc-4405-873a-cab67cc5f1b2">Localize</UALocRecommendation>
    <AssetStart xmlns="6d93d202-47fc-4405-873a-cab67cc5f1b2">2010-04-16T14:37:00+00:00</AssetStart>
    <CrawlForDependencies xmlns="6d93d202-47fc-4405-873a-cab67cc5f1b2">false</CrawlForDependencies>
    <LastModifiedDateTime xmlns="6d93d202-47fc-4405-873a-cab67cc5f1b2" xsi:nil="true"/>
    <LastPublishResultLookup xmlns="6d93d202-47fc-4405-873a-cab67cc5f1b2" xsi:nil="true"/>
    <PublishStatusLookup xmlns="6d93d202-47fc-4405-873a-cab67cc5f1b2">
      <Value>328926</Value>
      <Value>502721</Value>
    </PublishStatusLookup>
    <AverageRating xmlns="6d93d202-47fc-4405-873a-cab67cc5f1b2" xsi:nil="true"/>
    <CSXUpdate xmlns="6d93d202-47fc-4405-873a-cab67cc5f1b2">false</CSXUpdate>
    <UAProjectedTotalWords xmlns="6d93d202-47fc-4405-873a-cab67cc5f1b2" xsi:nil="true"/>
    <AssetExpire xmlns="6d93d202-47fc-4405-873a-cab67cc5f1b2">2100-01-01T00:00:00+00:00</AssetExpire>
    <AssetType xmlns="6d93d202-47fc-4405-873a-cab67cc5f1b2">TP</AssetType>
    <IntlLangReviewDate xmlns="6d93d202-47fc-4405-873a-cab67cc5f1b2" xsi:nil="true"/>
    <TPFriendlyName xmlns="6d93d202-47fc-4405-873a-cab67cc5f1b2" xsi:nil="true"/>
    <IntlLangReview xmlns="6d93d202-47fc-4405-873a-cab67cc5f1b2" xsi:nil="true"/>
    <OOCacheId xmlns="6d93d202-47fc-4405-873a-cab67cc5f1b2" xsi:nil="true"/>
    <PolicheckWords xmlns="6d93d202-47fc-4405-873a-cab67cc5f1b2" xsi:nil="true"/>
    <TemplateStatus xmlns="6d93d202-47fc-4405-873a-cab67cc5f1b2">Complete</TemplateStatus>
    <CSXSubmissionMarket xmlns="6d93d202-47fc-4405-873a-cab67cc5f1b2" xsi:nil="true"/>
    <FriendlyTitle xmlns="6d93d202-47fc-4405-873a-cab67cc5f1b2" xsi:nil="true"/>
    <TPLaunchHelpLinkType xmlns="6d93d202-47fc-4405-873a-cab67cc5f1b2">Template</TPLaunchHelpLinkType>
    <Providers xmlns="6d93d202-47fc-4405-873a-cab67cc5f1b2" xsi:nil="true"/>
    <SourceTitle xmlns="6d93d202-47fc-4405-873a-cab67cc5f1b2">Thème noel - Invitation fête de fin d'année (rouge)</SourceTitle>
    <TemplateTemplateType xmlns="6d93d202-47fc-4405-873a-cab67cc5f1b2">PowerPoint 12 Default</TemplateTemplateType>
    <TimesCloned xmlns="6d93d202-47fc-4405-873a-cab67cc5f1b2" xsi:nil="true"/>
    <ClipArtFilename xmlns="6d93d202-47fc-4405-873a-cab67cc5f1b2" xsi:nil="true"/>
    <APDescription xmlns="6d93d202-47fc-4405-873a-cab67cc5f1b2" xsi:nil="true"/>
    <TPApplication xmlns="6d93d202-47fc-4405-873a-cab67cc5f1b2" xsi:nil="true"/>
    <CSXHash xmlns="6d93d202-47fc-4405-873a-cab67cc5f1b2">qU9A+PAR0upKe7LgCfCz3HRu+08=</CSXHash>
    <PrimaryImageGen xmlns="6d93d202-47fc-4405-873a-cab67cc5f1b2">true</PrimaryImageGen>
    <ContentItem xmlns="6d93d202-47fc-4405-873a-cab67cc5f1b2" xsi:nil="true"/>
    <IsDeleted xmlns="6d93d202-47fc-4405-873a-cab67cc5f1b2">false</IsDeleted>
    <ShowIn xmlns="6d93d202-47fc-4405-873a-cab67cc5f1b2">Show everywhere</ShowIn>
    <BugNumber xmlns="6d93d202-47fc-4405-873a-cab67cc5f1b2" xsi:nil="true"/>
    <LegacyData xmlns="6d93d202-47fc-4405-873a-cab67cc5f1b2">ListingID:;Manager:;BuildStatus:Publish Automation Failed;MockupPath:</LegacyData>
    <TPLaunchHelpLink xmlns="6d93d202-47fc-4405-873a-cab67cc5f1b2" xsi:nil="true"/>
    <Milestone xmlns="6d93d202-47fc-4405-873a-cab67cc5f1b2" xsi:nil="true"/>
    <UANotes xmlns="6d93d202-47fc-4405-873a-cab67cc5f1b2" xsi:nil="true"/>
    <Description0 xmlns="64acb2c5-0a2b-4bda-bd34-58e36cbb80d2" xsi:nil="true"/>
    <IntlLangReviewer xmlns="6d93d202-47fc-4405-873a-cab67cc5f1b2" xsi:nil="true"/>
    <IntlLocPriority xmlns="6d93d202-47fc-4405-873a-cab67cc5f1b2" xsi:nil="true"/>
    <OpenTemplate xmlns="6d93d202-47fc-4405-873a-cab67cc5f1b2">true</OpenTemplate>
    <Provider xmlns="6d93d202-47fc-4405-873a-cab67cc5f1b2" xsi:nil="true"/>
    <CSXSubmissionDate xmlns="6d93d202-47fc-4405-873a-cab67cc5f1b2">2009-10-11T07:00:00+00:00</CSXSubmissionDate>
    <TPClientViewer xmlns="6d93d202-47fc-4405-873a-cab67cc5f1b2" xsi:nil="true"/>
    <DSATActionTaken xmlns="6d93d202-47fc-4405-873a-cab67cc5f1b2" xsi:nil="true"/>
    <APEditor xmlns="6d93d202-47fc-4405-873a-cab67cc5f1b2">
      <UserInfo>
        <DisplayName>_o14migrate</DisplayName>
        <AccountId>266</AccountId>
        <AccountType/>
      </UserInfo>
    </APEditor>
    <TPInstallLocation xmlns="6d93d202-47fc-4405-873a-cab67cc5f1b2" xsi:nil="true"/>
    <OutputCachingOn xmlns="6d93d202-47fc-4405-873a-cab67cc5f1b2">false</OutputCachingOn>
    <ParentAssetId xmlns="6d93d202-47fc-4405-873a-cab67cc5f1b2" xsi:nil="true"/>
    <LocManualTestRequired xmlns="6d93d202-47fc-4405-873a-cab67cc5f1b2">false</LocManualTestRequired>
    <LocalizationTagsTaxHTField0 xmlns="6d93d202-47fc-4405-873a-cab67cc5f1b2">
      <Terms xmlns="http://schemas.microsoft.com/office/infopath/2007/PartnerControls"/>
    </LocalizationTagsTaxHTField0>
    <CampaignTagsTaxHTField0 xmlns="6d93d202-47fc-4405-873a-cab67cc5f1b2">
      <Terms xmlns="http://schemas.microsoft.com/office/infopath/2007/PartnerControls"/>
    </CampaignTagsTaxHTField0>
    <LocLastLocAttemptVersionLookup xmlns="6d93d202-47fc-4405-873a-cab67cc5f1b2">169955</LocLastLocAttemptVersionLookup>
    <InternalTagsTaxHTField0 xmlns="6d93d202-47fc-4405-873a-cab67cc5f1b2">
      <Terms xmlns="http://schemas.microsoft.com/office/infopath/2007/PartnerControls"/>
    </InternalTagsTaxHTField0>
    <LocRecommendedHandoff xmlns="6d93d202-47fc-4405-873a-cab67cc5f1b2" xsi:nil="true"/>
    <BlockPublish xmlns="6d93d202-47fc-4405-873a-cab67cc5f1b2">false</BlockPublish>
    <LocComments xmlns="6d93d202-47fc-4405-873a-cab67cc5f1b2" xsi:nil="true"/>
    <TaxCatchAll xmlns="6d93d202-47fc-4405-873a-cab67cc5f1b2"/>
    <OriginalRelease xmlns="6d93d202-47fc-4405-873a-cab67cc5f1b2">14</OriginalRelease>
    <RecommendationsModifier xmlns="6d93d202-47fc-4405-873a-cab67cc5f1b2" xsi:nil="true"/>
    <ScenarioTagsTaxHTField0 xmlns="6d93d202-47fc-4405-873a-cab67cc5f1b2">
      <Terms xmlns="http://schemas.microsoft.com/office/infopath/2007/PartnerControls"/>
    </ScenarioTagsTaxHTField0>
    <FeatureTagsTaxHTField0 xmlns="6d93d202-47fc-4405-873a-cab67cc5f1b2">
      <Terms xmlns="http://schemas.microsoft.com/office/infopath/2007/PartnerControls"/>
    </FeatureTagsTaxHTField0>
    <LocMarketGroupTiers2 xmlns="6d93d202-47fc-4405-873a-cab67cc5f1b2" xsi:nil="true"/>
  </documentManagement>
</p:properties>
</file>

<file path=customXml/itemProps1.xml><?xml version="1.0" encoding="utf-8"?>
<ds:datastoreItem xmlns:ds="http://schemas.openxmlformats.org/officeDocument/2006/customXml" ds:itemID="{DD02F853-9BAF-4470-9D9D-28F15A51E3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93d202-47fc-4405-873a-cab67cc5f1b2"/>
    <ds:schemaRef ds:uri="64acb2c5-0a2b-4bda-bd34-58e36cbb80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E4CD4AF-D7D7-4FB4-81F7-CA562D7EEBC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D9CD34-0E7E-4396-AC45-6AC4F0E88CF4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64acb2c5-0a2b-4bda-bd34-58e36cbb80d2"/>
    <ds:schemaRef ds:uri="http://purl.org/dc/dcmitype/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6d93d202-47fc-4405-873a-cab67cc5f1b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Thème noel - Invitation fête de fin d'année (rouge)</Template>
  <TotalTime>9</TotalTime>
  <Words>47</Words>
  <Application>Microsoft Office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Segoe Print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</dc:creator>
  <cp:lastModifiedBy>utilisateur</cp:lastModifiedBy>
  <cp:revision>4</cp:revision>
  <cp:lastPrinted>2020-12-21T15:28:39Z</cp:lastPrinted>
  <dcterms:created xsi:type="dcterms:W3CDTF">2020-12-21T15:21:03Z</dcterms:created>
  <dcterms:modified xsi:type="dcterms:W3CDTF">2020-12-21T15:30:46Z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0x01010069924D1ECC420D47A2456556BC94F7370400BDF4491DEA4973499845289601F88B9F</vt:lpwstr>
  </property>
  <property fmtid="{D5CDD505-2E9C-101B-9397-08002B2CF9AE}" pid="3" name="Applications">
    <vt:lpwstr>53;#PowerPoint 12</vt:lpwstr>
  </property>
  <property fmtid="{D5CDD505-2E9C-101B-9397-08002B2CF9AE}" pid="4" name="Order">
    <vt:r8>8674100</vt:r8>
  </property>
  <property fmtid="{D5CDD505-2E9C-101B-9397-08002B2CF9AE}" pid="5" name="APTrustLevel">
    <vt:r8>3</vt:r8>
  </property>
</Properties>
</file>